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74" r:id="rId3"/>
    <p:sldId id="27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59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8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8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67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1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5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5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7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07C8AF5-3AE5-4C41-8ABB-F2CBAEBF1A1C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6CAFC70-15CF-49A0-B662-5F77B3BDE5C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43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ia.com/quiz/4204986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ebapps.towson.edu/ows/exercises/VerbTenseConsistency%20-%20Exercise03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B35B-09B1-4108-A773-97FFF62C6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TENSE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55AF6-A71C-49F8-A973-6FBAD602F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451" y="2119903"/>
            <a:ext cx="8153400" cy="3705545"/>
          </a:xfrm>
        </p:spPr>
        <p:txBody>
          <a:bodyPr>
            <a:normAutofit/>
          </a:bodyPr>
          <a:lstStyle/>
          <a:p>
            <a:r>
              <a:rPr lang="en-US" sz="2400" dirty="0"/>
              <a:t>Once a tense—past, present, future—is established, it needs to be maintained.</a:t>
            </a:r>
          </a:p>
          <a:p>
            <a:endParaRPr lang="en-US" sz="2400" dirty="0"/>
          </a:p>
          <a:p>
            <a:r>
              <a:rPr lang="en-US" sz="2400" dirty="0"/>
              <a:t>PROBLEM:  At the party the guests </a:t>
            </a:r>
            <a:r>
              <a:rPr lang="en-US" sz="2400" dirty="0">
                <a:solidFill>
                  <a:srgbClr val="FF0000"/>
                </a:solidFill>
              </a:rPr>
              <a:t>are having </a:t>
            </a:r>
            <a:r>
              <a:rPr lang="en-US" sz="2400" dirty="0"/>
              <a:t>a great time, but the staff members </a:t>
            </a:r>
            <a:r>
              <a:rPr lang="en-US" sz="2400" dirty="0">
                <a:solidFill>
                  <a:srgbClr val="FF0000"/>
                </a:solidFill>
              </a:rPr>
              <a:t>felt</a:t>
            </a:r>
            <a:r>
              <a:rPr lang="en-US" sz="2400" dirty="0"/>
              <a:t> stressed.</a:t>
            </a:r>
          </a:p>
          <a:p>
            <a:endParaRPr lang="en-US" sz="2400" dirty="0"/>
          </a:p>
          <a:p>
            <a:r>
              <a:rPr lang="en-US" sz="2400" dirty="0"/>
              <a:t>FIXED: At the party the guests </a:t>
            </a:r>
            <a:r>
              <a:rPr lang="en-US" sz="2400" dirty="0">
                <a:solidFill>
                  <a:srgbClr val="0070C0"/>
                </a:solidFill>
              </a:rPr>
              <a:t>are having </a:t>
            </a:r>
            <a:r>
              <a:rPr lang="en-US" sz="2400" dirty="0"/>
              <a:t>a great time, but the staff members </a:t>
            </a:r>
            <a:r>
              <a:rPr lang="en-US" sz="2400" dirty="0">
                <a:solidFill>
                  <a:srgbClr val="0070C0"/>
                </a:solidFill>
              </a:rPr>
              <a:t>are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feeling</a:t>
            </a:r>
            <a:r>
              <a:rPr lang="en-US" sz="2400" dirty="0"/>
              <a:t> stressed.</a:t>
            </a:r>
          </a:p>
        </p:txBody>
      </p:sp>
    </p:spTree>
    <p:extLst>
      <p:ext uri="{BB962C8B-B14F-4D97-AF65-F5344CB8AC3E}">
        <p14:creationId xmlns:p14="http://schemas.microsoft.com/office/powerpoint/2010/main" val="106720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E539-C377-417A-B26D-5434DA95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90AC7-35BE-45F6-8BB6-1B63618DC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on the link to the online quiz and practice:</a:t>
            </a:r>
          </a:p>
          <a:p>
            <a:r>
              <a:rPr lang="en-US" dirty="0">
                <a:hlinkClick r:id="rId2"/>
              </a:rPr>
              <a:t>https://www.quia.com/quiz/4204986.html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2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C59DF-0163-450E-A6C2-A4D63F01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542E1-6FF8-4F84-89D9-0D5284723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DIRECTIONS:  Click on the following link.  As you complete the quiz online, record your answers on separate paper.  Once you score your work, submit it to the teacher.</a:t>
            </a:r>
          </a:p>
          <a:p>
            <a:r>
              <a:rPr lang="en-US">
                <a:hlinkClick r:id="rId2"/>
              </a:rPr>
              <a:t>https://webapps.towson.edu/ows/exercises/VerbTenseConsistency%20-%20Exercise03.aspx</a:t>
            </a:r>
            <a:endParaRPr lang="en-US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531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143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TENSE CONSISTENCY</vt:lpstr>
      <vt:lpstr>PRACTICE 1</vt:lpstr>
      <vt:lpstr>PRACTICE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 CONSISTENCY</dc:title>
  <dc:creator>REMAR, COLLEEN</dc:creator>
  <cp:lastModifiedBy>REMAR, COLLEEN</cp:lastModifiedBy>
  <cp:revision>2</cp:revision>
  <dcterms:created xsi:type="dcterms:W3CDTF">2019-04-30T16:27:11Z</dcterms:created>
  <dcterms:modified xsi:type="dcterms:W3CDTF">2019-04-30T16:44:40Z</dcterms:modified>
</cp:coreProperties>
</file>